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3" r:id="rId10"/>
    <p:sldId id="264" r:id="rId11"/>
    <p:sldId id="265" r:id="rId12"/>
    <p:sldId id="268" r:id="rId13"/>
    <p:sldId id="269" r:id="rId14"/>
    <p:sldId id="274" r:id="rId15"/>
    <p:sldId id="270" r:id="rId16"/>
    <p:sldId id="271" r:id="rId17"/>
    <p:sldId id="273" r:id="rId18"/>
    <p:sldId id="272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154-EBA3-4F84-B9A3-687B9335A26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FA83-5B3C-42BF-9732-5DC4B680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1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154-EBA3-4F84-B9A3-687B9335A26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FA83-5B3C-42BF-9732-5DC4B680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2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154-EBA3-4F84-B9A3-687B9335A26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FA83-5B3C-42BF-9732-5DC4B680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154-EBA3-4F84-B9A3-687B9335A26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FA83-5B3C-42BF-9732-5DC4B680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154-EBA3-4F84-B9A3-687B9335A26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FA83-5B3C-42BF-9732-5DC4B680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154-EBA3-4F84-B9A3-687B9335A26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FA83-5B3C-42BF-9732-5DC4B680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7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154-EBA3-4F84-B9A3-687B9335A26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FA83-5B3C-42BF-9732-5DC4B680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1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154-EBA3-4F84-B9A3-687B9335A26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FA83-5B3C-42BF-9732-5DC4B680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9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154-EBA3-4F84-B9A3-687B9335A26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FA83-5B3C-42BF-9732-5DC4B680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1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154-EBA3-4F84-B9A3-687B9335A26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FA83-5B3C-42BF-9732-5DC4B680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7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154-EBA3-4F84-B9A3-687B9335A26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FA83-5B3C-42BF-9732-5DC4B680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8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F154-EBA3-4F84-B9A3-687B9335A26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FA83-5B3C-42BF-9732-5DC4B680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7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Современные подходы к трудовому воспитанию дошкольников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 свете  ФГОС ДО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2800" y="3962400"/>
            <a:ext cx="4267200" cy="2032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Презентация подготовлена для педагогического совета</a:t>
            </a:r>
          </a:p>
          <a:p>
            <a:pPr algn="r"/>
            <a:r>
              <a:rPr lang="ru-RU" dirty="0" smtClean="0"/>
              <a:t>Старшим воспитателем МДОУ «Детский сад «Светлячок»</a:t>
            </a:r>
          </a:p>
          <a:p>
            <a:pPr algn="r"/>
            <a:r>
              <a:rPr lang="ru-RU" dirty="0" err="1" smtClean="0"/>
              <a:t>Коскиной</a:t>
            </a:r>
            <a:r>
              <a:rPr lang="ru-RU" dirty="0" smtClean="0"/>
              <a:t> Н. 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27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8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5029199"/>
          </a:xfrm>
        </p:spPr>
        <p:txBody>
          <a:bodyPr>
            <a:normAutofit/>
          </a:bodyPr>
          <a:lstStyle/>
          <a:p>
            <a:r>
              <a:rPr lang="ru-RU" b="1" dirty="0" smtClean="0"/>
              <a:t>В ООП </a:t>
            </a:r>
            <a:r>
              <a:rPr lang="ru-RU" b="1" dirty="0"/>
              <a:t>программе ставятся задачи развития у детей (с учетом возрастных особенностей) интереса: к труду взрослых, желания трудиться; воспитания навыков элементарной трудовой деятельности, трудолюбия.</a:t>
            </a:r>
            <a:endParaRPr lang="ru-RU" dirty="0"/>
          </a:p>
          <a:p>
            <a:r>
              <a:rPr lang="ru-RU" b="1" dirty="0"/>
              <a:t>Эти задачи решаются через ознакомление детей с трудом взрослых и непосредственное их участие в посильной трудовой деятельности в детском саду и дома. Подчеркивается роль ознакомления детей с общественной направленностью труда, его социальной значимостью; важность формирования уважительного отношения к людям труда. В каждой возрастной группе определены виды и содержание трудовой деятельности, а также задачи, которые решаются в процессе детского труда.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99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Программа предусматривает постепенное усложнение процессов трудовой деятельности, расширение объема трудовых действий, которыми должны овладеть дети ко времени перехода в школу.</a:t>
            </a:r>
            <a:endParaRPr lang="ru-RU" dirty="0"/>
          </a:p>
          <a:p>
            <a:r>
              <a:rPr lang="ru-RU" b="1" dirty="0"/>
              <a:t>По мере усвоения трудовых действий дети приобретают самостоятельность в их выполнении, учатся работать быстро, правильно, аккуратно. Овладение навыками, умениями трудовой деятельности обеспечивает активность и инициативу действий в дальнейшей жизни воспитанников.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01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Санитарно-эпидемиологические требования к организации и содержанию работы по трудовому воспитанию.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Забота </a:t>
            </a:r>
            <a:r>
              <a:rPr lang="ru-RU" b="1" dirty="0"/>
              <a:t>о создании гигиенических условий для труда предупреждает возможность его отрицательного влияния на здоровье детей. Труд всегда связан с затратой физических сил, требует напряжения, внимания, поэтому необходимо дозировать его, учитывая физические возможности и психологические особенности детей данного возраста.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53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Труд в природе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Большое внимание в образовательных программах всегда уделялось труду в природе. Этот вид трудовой деятельности формировал у детей разнообразные личностные качества, вырабатывал трудовые навыки, необходимые в дальнейшей жизни.</a:t>
            </a:r>
            <a:endParaRPr lang="ru-RU" dirty="0"/>
          </a:p>
          <a:p>
            <a:r>
              <a:rPr lang="ru-RU" b="1" dirty="0"/>
              <a:t>Но новые требования СанПиН делают почти невозможным труд в природе. По требованиям новых СанПиН дети превращаются в созерцателей трудовой деятельности взрослых.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54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Современные подходы к формированию предметно-развивающей среды в ДОУ в соответствии с требованиями ФГОС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Согласно </a:t>
            </a:r>
            <a:r>
              <a:rPr lang="ru-RU" b="1" dirty="0"/>
              <a:t>пункту 3.3.2. ФГОС ДО развивающая предметно-пространственная среда должна:</a:t>
            </a:r>
            <a:endParaRPr lang="ru-RU" dirty="0"/>
          </a:p>
          <a:p>
            <a:r>
              <a:rPr lang="ru-RU" b="1" dirty="0"/>
              <a:t>• обеспечивать возможность общения и совместной деятельности детей и взрослых;</a:t>
            </a:r>
            <a:endParaRPr lang="ru-RU" dirty="0"/>
          </a:p>
          <a:p>
            <a:r>
              <a:rPr lang="ru-RU" b="1" dirty="0"/>
              <a:t>• быть содержательно-насыщенной, трансформируемой, полифункциональной, вариативной, доступной и безопасной.</a:t>
            </a:r>
            <a:endParaRPr lang="ru-RU" dirty="0"/>
          </a:p>
          <a:p>
            <a:r>
              <a:rPr lang="ru-RU" b="1" dirty="0"/>
              <a:t>• соответствовать возрастным возможностям детей и стать основой для организации увлекательной, содержательной жизни и разностороннего развития каждого ребенка. </a:t>
            </a:r>
            <a:endParaRPr lang="ru-RU" dirty="0"/>
          </a:p>
          <a:p>
            <a:r>
              <a:rPr lang="ru-RU" b="1" dirty="0"/>
              <a:t>Развивающая предметная среда является основным средством формирования личности ребенка и источником его знаний и социального опыта.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50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процессе работы по организации трудового воспитания у себя в ДОУ мы </a:t>
            </a:r>
            <a:r>
              <a:rPr lang="ru-RU" b="1" dirty="0" smtClean="0"/>
              <a:t>выявлен </a:t>
            </a:r>
            <a:r>
              <a:rPr lang="ru-RU" b="1" dirty="0"/>
              <a:t>ряд недостатков по данному направлению.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Они </a:t>
            </a:r>
            <a:r>
              <a:rPr lang="ru-RU" b="1" dirty="0"/>
              <a:t>прослеживаются и в основном процессе, и в условиях и в результатах деятельности.</a:t>
            </a:r>
            <a:endParaRPr lang="ru-RU" dirty="0"/>
          </a:p>
          <a:p>
            <a:r>
              <a:rPr lang="ru-RU" b="1" dirty="0"/>
              <a:t>Слабо поддерживается связь с семьей в этом направлении (проекты, конференции, дни открытых дверей)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67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0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/>
          </a:bodyPr>
          <a:lstStyle/>
          <a:p>
            <a:r>
              <a:rPr lang="ru-RU" b="1" dirty="0"/>
              <a:t>Недостаточное количество современных учебно-методических пособий по формированию позитивного отношения к различным видам труда и творчества. </a:t>
            </a:r>
            <a:endParaRPr lang="ru-RU" b="1" dirty="0" smtClean="0"/>
          </a:p>
          <a:p>
            <a:r>
              <a:rPr lang="ru-RU" b="1" dirty="0" smtClean="0"/>
              <a:t>Дети </a:t>
            </a:r>
            <a:r>
              <a:rPr lang="ru-RU" b="1" dirty="0"/>
              <a:t>не проявляют интереса к труду взрослых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Недостаточно сформированы навыки владения необходимыми предметами в различных видах труда и творчества.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решении данной проблемы необходимо развивать желания и потребности детей в получении определенных трудовых умений. Стремиться устранять недостатки в образовательном процессе; помогать ребенку в активном и самостоятельном приобретении собственного опыта.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35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Для устранения недостатков следует обратить внимание: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• На формы и методы работы с педагогами: беседы, анкетирование, консультации. Эта работа направлена на повышение уровня </a:t>
            </a:r>
            <a:r>
              <a:rPr lang="ru-RU" b="1" u="sng" dirty="0"/>
              <a:t>практических и теоретических знаний </a:t>
            </a:r>
            <a:r>
              <a:rPr lang="ru-RU" b="1" dirty="0"/>
              <a:t>у педагогов по формированию у детей дошкольного возраста позитивных установок к различным видам труда и творчества в соответствии с ФГОС.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• На обновление средств создания развивающей образовательной среды по ознакомлению с профессиями.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• Для решения проблемы по формированию позитивных установок у детей дошкольного возраста к различным видам труда и творчества уделить больше внимания совместной работе детского сада и семьи.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199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Формы и методы работы с родителями: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- увеличение совместных с родителями и детьми мероприятий по формированию у детей позитивных установок к различным видам труда и творчества. Благоустройство территории: оформление участков групп. Совместные творческие выставки </a:t>
            </a:r>
            <a:r>
              <a:rPr lang="ru-RU" b="1" dirty="0" smtClean="0"/>
              <a:t>поделок. </a:t>
            </a:r>
            <a:r>
              <a:rPr lang="ru-RU" b="1" dirty="0"/>
              <a:t>Оформление групповых комнат к праздникам.</a:t>
            </a:r>
            <a:endParaRPr lang="ru-RU" dirty="0"/>
          </a:p>
          <a:p>
            <a:r>
              <a:rPr lang="ru-RU" b="1" dirty="0"/>
              <a:t>-рекомендации для родителей (папки-передвижки, стенгазеты и другие наглядные информационные материалы, мастер-классы для родителей).</a:t>
            </a:r>
            <a:endParaRPr lang="ru-RU" dirty="0"/>
          </a:p>
          <a:p>
            <a:r>
              <a:rPr lang="ru-RU" b="1" dirty="0"/>
              <a:t>- привлечение родителей в образовательную деятельность (создание мини-музеев «Умелые руки наших мам», «Предметы старины» и др.)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60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/>
              <a:t>Спасибо </a:t>
            </a:r>
          </a:p>
          <a:p>
            <a:pPr marL="0" indent="0">
              <a:buNone/>
            </a:pPr>
            <a:r>
              <a:rPr lang="ru-RU" sz="8000" dirty="0" smtClean="0"/>
              <a:t>                   за </a:t>
            </a:r>
          </a:p>
          <a:p>
            <a:pPr marL="0" indent="0">
              <a:buNone/>
            </a:pPr>
            <a:r>
              <a:rPr lang="ru-RU" sz="8000" dirty="0" smtClean="0"/>
              <a:t>                        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87371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76300" y="1825625"/>
            <a:ext cx="5422900" cy="435133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ru-RU" b="1" dirty="0" smtClean="0"/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Свободный труд нужен человеку сам по себе для развития и поддержания человеческого </a:t>
            </a:r>
            <a:r>
              <a:rPr lang="ru-RU" b="1" i="1" dirty="0" smtClean="0">
                <a:solidFill>
                  <a:srgbClr val="FF0000"/>
                </a:solidFill>
              </a:rPr>
              <a:t>достоинства». </a:t>
            </a:r>
          </a:p>
          <a:p>
            <a:pPr marL="0" indent="0" algn="r">
              <a:buNone/>
            </a:pPr>
            <a:endParaRPr lang="ru-RU" b="1" dirty="0"/>
          </a:p>
          <a:p>
            <a:pPr marL="0" indent="0" algn="r">
              <a:buNone/>
            </a:pP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Возможность труда и любовь к нему – лучшее наследство, которое может оставить своим детям и бедный и богач»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b="1" dirty="0" smtClean="0"/>
              <a:t>К</a:t>
            </a:r>
            <a:r>
              <a:rPr lang="ru-RU" b="1" dirty="0"/>
              <a:t>. Д. Ушинский.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19" y="1825625"/>
            <a:ext cx="3819781" cy="4749770"/>
          </a:xfrm>
        </p:spPr>
      </p:pic>
    </p:spTree>
    <p:extLst>
      <p:ext uri="{BB962C8B-B14F-4D97-AF65-F5344CB8AC3E}">
        <p14:creationId xmlns:p14="http://schemas.microsoft.com/office/powerpoint/2010/main" val="385049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59067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Задачи по формированию позитивных установок к различным видам труда и творчества у детей дошкольного возраста отражены в Федеральных государственных образовательных стандартах дошкольного образования в области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«</a:t>
            </a:r>
            <a:r>
              <a:rPr lang="ru-RU" sz="2400" b="1" i="1" dirty="0">
                <a:solidFill>
                  <a:srgbClr val="FF0000"/>
                </a:solidFill>
              </a:rPr>
              <a:t>Социально-коммуникативное развитие».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6100"/>
            <a:ext cx="10515600" cy="4673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	В </a:t>
            </a:r>
            <a:r>
              <a:rPr lang="ru-RU" b="1" dirty="0"/>
              <a:t>п. 3.1 ФГОС ДО определены требования к условиям реализации основной образовательной программы дошкольного образования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	Для </a:t>
            </a:r>
            <a:r>
              <a:rPr lang="ru-RU" b="1" dirty="0"/>
              <a:t>успешного решения задач, предусмотренных программой по формированию у детей дошкольного возраста позитивных установок к различным видам труда и творчества, первостепенное значение имеет создание необходимых условий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	Только </a:t>
            </a:r>
            <a:r>
              <a:rPr lang="ru-RU" b="1" dirty="0"/>
              <a:t>при хорошей организации ребенок испытывает радость от труда</a:t>
            </a:r>
            <a:r>
              <a:rPr lang="ru-RU" b="1" dirty="0" smtClean="0"/>
              <a:t>. </a:t>
            </a:r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Согласно ФГОС дошкольного образования содержание образовательной области «Социально-коммуникативное развитие» по организации трудовой деятельности должно обеспечивать развитие личности, мотивации и способностей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28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соответствии с ФГОС ДО </a:t>
            </a:r>
            <a:r>
              <a:rPr lang="ru-RU" sz="2400" b="1" dirty="0" smtClean="0"/>
              <a:t>трудовое воспитание- </a:t>
            </a:r>
            <a:r>
              <a:rPr lang="ru-RU" sz="2400" b="1" dirty="0" smtClean="0"/>
              <a:t>одно из важных направлений в работе дошкольных учреждений, главной целью которого является формирование положительного отношения к труду через решение следующих задач: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• </a:t>
            </a:r>
            <a:r>
              <a:rPr lang="ru-RU" b="1" dirty="0"/>
              <a:t>формирование позитивных установок к различным видам труда и творчества;</a:t>
            </a:r>
            <a:endParaRPr lang="ru-RU" dirty="0"/>
          </a:p>
          <a:p>
            <a:r>
              <a:rPr lang="ru-RU" b="1" dirty="0"/>
              <a:t>• воспитание ценностного отношения к собственному труду, труду других людей и его результатам; воспитание личности ребенка в аспекте труда и творчества.</a:t>
            </a:r>
            <a:endParaRPr lang="ru-RU" dirty="0"/>
          </a:p>
          <a:p>
            <a:r>
              <a:rPr lang="ru-RU" b="1" dirty="0"/>
              <a:t>• развитие творческой инициативы, способности самостоятельно себя реализовать в различных видах труда и творчества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3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/>
              <a:t>Образовательный процесс, направленный на воспитание позитивных установок у детей дошкольного возраста к различным видам труда и творчества будет успешен при создании организационных и психолого-педагогических условий и должен строиться с учетом следующих принципов: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• принципа поддержки инициативы детей в различных видах деятельности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• принципа содействия и сотрудничества детей и взрослых, признания ребенка полноценным участником образовательных отношений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• принципа построения образовательной деятельности на основе индивидуальных особенностей каждого ребенка….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• принципа полноценного проживания ребенком всех этапов детства, обогащения (амплификации) детского развития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• принципа формирования познавательных интересов и познавательных действий ребенка в различных видах деятельности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• принципа возрастной адекватности дошкольного образования (соответствие условий, требований, методов возрасту и особенностям развития)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• принципа развивающего образования (системности и последовательности);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• принципа новизны (использование новейших информационных технологий);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• принципа интеграции (взаимопроникновение разделов программы и видов деятельности друг в друга, взаимное совмещение различных задач и образовательных технологий).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06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Виды труда в ДОУ: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• Самообслуживание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• Хозяйственно-бытовой труд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• Труд в природе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• Ручной труд.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63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труда: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Самообслуживание (труд, направленный на удовлетворение повседневных личных потребностей).</a:t>
            </a:r>
            <a:endParaRPr lang="ru-RU" dirty="0"/>
          </a:p>
          <a:p>
            <a:r>
              <a:rPr lang="ru-RU" b="1" dirty="0"/>
              <a:t>Хозяйственно-бытовой труд предполагает умения поддерживать порядок в групповой комнате, дома и на участке, участвовать в организации бытовых процессов и образовательной деятельности.</a:t>
            </a:r>
            <a:endParaRPr lang="ru-RU" dirty="0"/>
          </a:p>
          <a:p>
            <a:r>
              <a:rPr lang="ru-RU" b="1" dirty="0"/>
              <a:t>Труд в природе (в уголке природы, в цветнике, на огороде).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67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Ручной труд - развивает конструктивные способности детей, полезные практические навыки и ориентировки, формирует интерес к работе, готовность справится с ней, стремление выполнить работу как можно лучше (прочнее, устойчивее, изящнее, аккуратнее). Ручной труд требует умения владеть ножницами. Поэтому он вводится со старшей группы. После того, как дети приобрели навыки работы с ножницами, клеем, бумагой и другими материалами на занятиях по конструированию и аппликации. В этой деятельности развивается конструктивное мышление ребенка.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96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Формы организации труда </a:t>
            </a:r>
            <a:r>
              <a:rPr lang="ru-RU" sz="2400" b="1" dirty="0" smtClean="0">
                <a:solidFill>
                  <a:srgbClr val="FF0000"/>
                </a:solidFill>
              </a:rPr>
              <a:t>дошкольников. </a:t>
            </a:r>
            <a:r>
              <a:rPr lang="ru-RU" sz="2400" b="1" dirty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руд </a:t>
            </a:r>
            <a:r>
              <a:rPr lang="ru-RU" sz="2400" b="1" dirty="0">
                <a:solidFill>
                  <a:srgbClr val="FF0000"/>
                </a:solidFill>
              </a:rPr>
              <a:t>детей дошкольного возраста в детском саду организуется в трех основных формах: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/>
              <a:t>Поручения</a:t>
            </a:r>
            <a:r>
              <a:rPr lang="ru-RU" b="1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Дежурства</a:t>
            </a:r>
            <a:r>
              <a:rPr lang="ru-RU" b="1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Коллективная трудовая деятельность.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634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1150</Words>
  <Application>Microsoft Office PowerPoint</Application>
  <PresentationFormat>Широкоэкранный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Современные подходы к трудовому воспитанию дошкольников  в свете  ФГОС ДО </vt:lpstr>
      <vt:lpstr>Презентация PowerPoint</vt:lpstr>
      <vt:lpstr> Задачи по формированию позитивных установок к различным видам труда и творчества у детей дошкольного возраста отражены в Федеральных государственных образовательных стандартах дошкольного образования в области  «Социально-коммуникативное развитие». </vt:lpstr>
      <vt:lpstr>В соответствии с ФГОС ДО трудовое воспитание- одно из важных направлений в работе дошкольных учреждений, главной целью которого является формирование положительного отношения к труду через решение следующих задач: </vt:lpstr>
      <vt:lpstr>Образовательный процесс, направленный на воспитание позитивных установок у детей дошкольного возраста к различным видам труда и творчества будет успешен при создании организационных и психолого-педагогических условий и должен строиться с учетом следующих принципов: </vt:lpstr>
      <vt:lpstr>Виды труда в ДОУ: </vt:lpstr>
      <vt:lpstr>Виды труда:</vt:lpstr>
      <vt:lpstr>Презентация PowerPoint</vt:lpstr>
      <vt:lpstr>Формы организации труда дошкольников. Труд детей дошкольного возраста в детском саду организуется в трех основных формах: </vt:lpstr>
      <vt:lpstr>Презентация PowerPoint</vt:lpstr>
      <vt:lpstr>Презентация PowerPoint</vt:lpstr>
      <vt:lpstr>Санитарно-эпидемиологические требования к организации и содержанию работы по трудовому воспитанию.  </vt:lpstr>
      <vt:lpstr>Труд в природе</vt:lpstr>
      <vt:lpstr>Современные подходы к формированию предметно-развивающей среды в ДОУ в соответствии с требованиями ФГОС </vt:lpstr>
      <vt:lpstr>Презентация PowerPoint</vt:lpstr>
      <vt:lpstr>Проблемы</vt:lpstr>
      <vt:lpstr>Для устранения недостатков следует обратить внимание: </vt:lpstr>
      <vt:lpstr>Формы и методы работы с родителями: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к трудовому воспитанию дошкольников  в свете  ФГОС ДО</dc:title>
  <dc:creator>user</dc:creator>
  <cp:lastModifiedBy>user</cp:lastModifiedBy>
  <cp:revision>11</cp:revision>
  <dcterms:created xsi:type="dcterms:W3CDTF">2021-02-24T09:22:00Z</dcterms:created>
  <dcterms:modified xsi:type="dcterms:W3CDTF">2021-02-24T18:15:10Z</dcterms:modified>
</cp:coreProperties>
</file>